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124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53889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51749b8f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51749b8f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 E. King, R&amp;B legend 1938-2015, Active singer from 1958-2015.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51749b8f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51749b8f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51749b8f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51749b8f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 E. King, R&amp;B legend 1938-2015, Active singer from 1958-2015.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839032" y="2370932"/>
            <a:ext cx="548400" cy="300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908191" y="4621708"/>
            <a:ext cx="505800" cy="300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802421" y="4621264"/>
            <a:ext cx="738000" cy="300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120354" y="4633607"/>
            <a:ext cx="601500" cy="300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496047" y="3535513"/>
            <a:ext cx="710700" cy="300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897650" y="2351895"/>
            <a:ext cx="505800" cy="30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201931" y="2346822"/>
            <a:ext cx="738000" cy="30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4784744" y="1284487"/>
            <a:ext cx="601500" cy="204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448825" y="1188368"/>
            <a:ext cx="738000" cy="382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4114125" y="95675"/>
            <a:ext cx="73371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4" name="Google Shape;64;p13" descr="Image result for ben e ki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5900" y="410050"/>
            <a:ext cx="2578100" cy="47556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0" y="0"/>
            <a:ext cx="9144000" cy="514365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			</a:t>
            </a:r>
            <a:endParaRPr lang="en-US" sz="2400" dirty="0" smtClean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222222"/>
                </a:solidFill>
              </a:rPr>
              <a:t>	</a:t>
            </a:r>
            <a:r>
              <a:rPr lang="en-US" sz="2400" dirty="0" smtClean="0">
                <a:solidFill>
                  <a:srgbClr val="222222"/>
                </a:solidFill>
              </a:rPr>
              <a:t>	</a:t>
            </a:r>
            <a:r>
              <a:rPr lang="en" sz="2400" dirty="0" smtClean="0">
                <a:solidFill>
                  <a:srgbClr val="222222"/>
                </a:solidFill>
              </a:rPr>
              <a:t>C</a:t>
            </a:r>
            <a:r>
              <a:rPr lang="en" sz="2400" dirty="0">
                <a:solidFill>
                  <a:srgbClr val="222222"/>
                </a:solidFill>
              </a:rPr>
              <a:t>			</a:t>
            </a:r>
            <a:r>
              <a:rPr lang="en-US" sz="2400" dirty="0">
                <a:solidFill>
                  <a:srgbClr val="222222"/>
                </a:solidFill>
              </a:rPr>
              <a:t> </a:t>
            </a:r>
            <a:r>
              <a:rPr lang="en-US" sz="2400" dirty="0" smtClean="0">
                <a:solidFill>
                  <a:srgbClr val="222222"/>
                </a:solidFill>
              </a:rPr>
              <a:t>  </a:t>
            </a:r>
            <a:r>
              <a:rPr lang="en" sz="2400" dirty="0" smtClean="0">
                <a:solidFill>
                  <a:srgbClr val="222222"/>
                </a:solidFill>
              </a:rPr>
              <a:t>Am</a:t>
            </a:r>
            <a:endParaRPr sz="2400" dirty="0">
              <a:solidFill>
                <a:srgbClr val="222222"/>
              </a:solidFill>
            </a:endParaRPr>
          </a:p>
          <a:p>
            <a:pPr marL="0" marR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When the night has come, and the land is </a:t>
            </a:r>
            <a:r>
              <a:rPr lang="en" sz="2400" dirty="0" smtClean="0">
                <a:solidFill>
                  <a:srgbClr val="222222"/>
                </a:solidFill>
              </a:rPr>
              <a:t>dark</a:t>
            </a:r>
            <a:endParaRPr lang="en-US" sz="2400" dirty="0">
              <a:solidFill>
                <a:srgbClr val="222222"/>
              </a:solidFill>
            </a:endParaRPr>
          </a:p>
          <a:p>
            <a:pPr marL="0" marR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222222"/>
                </a:solidFill>
              </a:rPr>
              <a:t>              </a:t>
            </a:r>
            <a:r>
              <a:rPr lang="en" sz="2400" dirty="0" smtClean="0">
                <a:solidFill>
                  <a:srgbClr val="222222"/>
                </a:solidFill>
              </a:rPr>
              <a:t>F</a:t>
            </a:r>
            <a:r>
              <a:rPr lang="en" sz="2400" dirty="0">
                <a:solidFill>
                  <a:srgbClr val="222222"/>
                </a:solidFill>
              </a:rPr>
              <a:t>		</a:t>
            </a:r>
            <a:r>
              <a:rPr lang="en-US" sz="2400" dirty="0">
                <a:solidFill>
                  <a:srgbClr val="222222"/>
                </a:solidFill>
              </a:rPr>
              <a:t> </a:t>
            </a:r>
            <a:r>
              <a:rPr lang="en-US" sz="2400" dirty="0" smtClean="0">
                <a:solidFill>
                  <a:srgbClr val="222222"/>
                </a:solidFill>
              </a:rPr>
              <a:t> </a:t>
            </a:r>
            <a:r>
              <a:rPr lang="en" sz="2400" dirty="0" smtClean="0">
                <a:solidFill>
                  <a:srgbClr val="222222"/>
                </a:solidFill>
              </a:rPr>
              <a:t>G7</a:t>
            </a:r>
            <a:r>
              <a:rPr lang="en" sz="2400" dirty="0">
                <a:solidFill>
                  <a:srgbClr val="222222"/>
                </a:solidFill>
              </a:rPr>
              <a:t>	</a:t>
            </a:r>
            <a:r>
              <a:rPr lang="en-US" sz="2400" dirty="0">
                <a:solidFill>
                  <a:srgbClr val="222222"/>
                </a:solidFill>
              </a:rPr>
              <a:t> </a:t>
            </a:r>
            <a:r>
              <a:rPr lang="en-US" sz="2400" dirty="0" smtClean="0">
                <a:solidFill>
                  <a:srgbClr val="222222"/>
                </a:solidFill>
              </a:rPr>
              <a:t>             </a:t>
            </a:r>
            <a:r>
              <a:rPr lang="en" sz="2400" dirty="0" smtClean="0">
                <a:solidFill>
                  <a:srgbClr val="222222"/>
                </a:solidFill>
              </a:rPr>
              <a:t>C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And the moon is the only light we'll see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		</a:t>
            </a:r>
            <a:r>
              <a:rPr lang="en-US" sz="2400" dirty="0">
                <a:solidFill>
                  <a:srgbClr val="222222"/>
                </a:solidFill>
              </a:rPr>
              <a:t> </a:t>
            </a:r>
            <a:r>
              <a:rPr lang="en-US" sz="2400" dirty="0" smtClean="0">
                <a:solidFill>
                  <a:srgbClr val="222222"/>
                </a:solidFill>
              </a:rPr>
              <a:t>                  </a:t>
            </a:r>
            <a:r>
              <a:rPr lang="en" sz="2400" dirty="0" smtClean="0">
                <a:solidFill>
                  <a:srgbClr val="222222"/>
                </a:solidFill>
              </a:rPr>
              <a:t>Am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No I won't be afraid, no I won't be afraid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222222"/>
                </a:solidFill>
              </a:rPr>
              <a:t>              </a:t>
            </a:r>
            <a:r>
              <a:rPr lang="en" sz="2400" dirty="0" smtClean="0">
                <a:solidFill>
                  <a:srgbClr val="222222"/>
                </a:solidFill>
              </a:rPr>
              <a:t>F</a:t>
            </a:r>
            <a:r>
              <a:rPr lang="en" sz="2400" dirty="0">
                <a:solidFill>
                  <a:srgbClr val="222222"/>
                </a:solidFill>
              </a:rPr>
              <a:t>		</a:t>
            </a:r>
            <a:r>
              <a:rPr lang="en" sz="2400" dirty="0" smtClean="0">
                <a:solidFill>
                  <a:srgbClr val="222222"/>
                </a:solidFill>
              </a:rPr>
              <a:t>G7</a:t>
            </a:r>
            <a:r>
              <a:rPr lang="en" sz="2400" dirty="0">
                <a:solidFill>
                  <a:srgbClr val="222222"/>
                </a:solidFill>
              </a:rPr>
              <a:t>	</a:t>
            </a:r>
            <a:r>
              <a:rPr lang="en-US" sz="2400" dirty="0">
                <a:solidFill>
                  <a:srgbClr val="222222"/>
                </a:solidFill>
              </a:rPr>
              <a:t> </a:t>
            </a:r>
            <a:r>
              <a:rPr lang="en-US" sz="2400" dirty="0" smtClean="0">
                <a:solidFill>
                  <a:srgbClr val="222222"/>
                </a:solidFill>
              </a:rPr>
              <a:t>               </a:t>
            </a:r>
            <a:r>
              <a:rPr lang="en" sz="2400" dirty="0" smtClean="0">
                <a:solidFill>
                  <a:srgbClr val="222222"/>
                </a:solidFill>
              </a:rPr>
              <a:t>C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Just as long as you stand, stand by me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dirty="0" smtClean="0"/>
              <a:t> 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3649625" y="3948500"/>
            <a:ext cx="943200" cy="437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1010475" y="3971000"/>
            <a:ext cx="943200" cy="437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6193625" y="2685225"/>
            <a:ext cx="943200" cy="3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3322325" y="2579750"/>
            <a:ext cx="1052400" cy="437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							</a:t>
            </a:r>
            <a:endParaRPr lang="en-US" sz="3000" dirty="0" smtClean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222222"/>
                </a:solidFill>
              </a:rPr>
              <a:t> </a:t>
            </a:r>
            <a:r>
              <a:rPr lang="en-US" sz="3000" dirty="0" smtClean="0">
                <a:solidFill>
                  <a:srgbClr val="222222"/>
                </a:solidFill>
              </a:rPr>
              <a:t>                            </a:t>
            </a:r>
            <a:r>
              <a:rPr lang="en" sz="30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" sz="30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dirty="0">
                <a:solidFill>
                  <a:srgbClr val="222222"/>
                </a:solidFill>
              </a:rPr>
              <a:t> </a:t>
            </a:r>
            <a:r>
              <a:rPr lang="en-US" sz="3000" dirty="0" smtClean="0">
                <a:solidFill>
                  <a:srgbClr val="222222"/>
                </a:solidFill>
              </a:rPr>
              <a:t>                   </a:t>
            </a:r>
            <a:r>
              <a:rPr lang="en-US" sz="30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30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Am</a:t>
            </a:r>
            <a:endParaRPr sz="30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So darlin', darlin', stand by me, oh stand by me</a:t>
            </a:r>
            <a:endParaRPr sz="30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222222"/>
                </a:solidFill>
              </a:rPr>
              <a:t> </a:t>
            </a:r>
            <a:r>
              <a:rPr lang="en-US" sz="3000" dirty="0" smtClean="0">
                <a:solidFill>
                  <a:srgbClr val="222222"/>
                </a:solidFill>
              </a:rPr>
              <a:t>     </a:t>
            </a:r>
            <a:r>
              <a:rPr lang="en" sz="30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en" sz="30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	   </a:t>
            </a:r>
            <a:r>
              <a:rPr lang="en-US" sz="3000" dirty="0">
                <a:solidFill>
                  <a:srgbClr val="222222"/>
                </a:solidFill>
              </a:rPr>
              <a:t> </a:t>
            </a:r>
            <a:r>
              <a:rPr lang="en" sz="30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G7</a:t>
            </a:r>
            <a:r>
              <a:rPr lang="en" sz="30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dirty="0">
                <a:solidFill>
                  <a:srgbClr val="222222"/>
                </a:solidFill>
              </a:rPr>
              <a:t> </a:t>
            </a:r>
            <a:r>
              <a:rPr lang="en-US" sz="3000" dirty="0" smtClean="0">
                <a:solidFill>
                  <a:srgbClr val="222222"/>
                </a:solidFill>
              </a:rPr>
              <a:t>      </a:t>
            </a:r>
            <a:r>
              <a:rPr lang="en" sz="3000" dirty="0" smtClean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30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Oh stand, stand by me</a:t>
            </a:r>
            <a:endParaRPr sz="300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9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/>
        </p:nvSpPr>
        <p:spPr>
          <a:xfrm>
            <a:off x="4909775" y="4721675"/>
            <a:ext cx="505800" cy="300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2802950" y="4733400"/>
            <a:ext cx="738000" cy="300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 txBox="1"/>
          <p:nvPr/>
        </p:nvSpPr>
        <p:spPr>
          <a:xfrm>
            <a:off x="1132525" y="4747075"/>
            <a:ext cx="601500" cy="300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3823200" y="3679650"/>
            <a:ext cx="710700" cy="300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5620550" y="2527050"/>
            <a:ext cx="601500" cy="3006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2563850" y="2488900"/>
            <a:ext cx="888300" cy="382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5"/>
          <p:cNvSpPr txBox="1"/>
          <p:nvPr/>
        </p:nvSpPr>
        <p:spPr>
          <a:xfrm>
            <a:off x="1251675" y="2524050"/>
            <a:ext cx="1230000" cy="382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5"/>
          <p:cNvSpPr txBox="1"/>
          <p:nvPr/>
        </p:nvSpPr>
        <p:spPr>
          <a:xfrm>
            <a:off x="4874700" y="1381800"/>
            <a:ext cx="1011300" cy="243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5"/>
          <p:cNvSpPr txBox="1"/>
          <p:nvPr/>
        </p:nvSpPr>
        <p:spPr>
          <a:xfrm>
            <a:off x="863599" y="1310550"/>
            <a:ext cx="533401" cy="382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0" y="0"/>
            <a:ext cx="9144000" cy="503430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			</a:t>
            </a:r>
            <a:endParaRPr lang="en-US" sz="2400" dirty="0" smtClean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2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222222"/>
                </a:solidFill>
              </a:rPr>
              <a:t>             </a:t>
            </a:r>
            <a:r>
              <a:rPr lang="en" sz="2400" dirty="0" smtClean="0">
                <a:solidFill>
                  <a:srgbClr val="222222"/>
                </a:solidFill>
              </a:rPr>
              <a:t>C</a:t>
            </a:r>
            <a:r>
              <a:rPr lang="en" sz="2400" dirty="0">
                <a:solidFill>
                  <a:srgbClr val="222222"/>
                </a:solidFill>
              </a:rPr>
              <a:t>			</a:t>
            </a:r>
            <a:r>
              <a:rPr lang="en-US" sz="2400" dirty="0">
                <a:solidFill>
                  <a:srgbClr val="222222"/>
                </a:solidFill>
              </a:rPr>
              <a:t> </a:t>
            </a:r>
            <a:r>
              <a:rPr lang="en-US" sz="2400" dirty="0" smtClean="0">
                <a:solidFill>
                  <a:srgbClr val="222222"/>
                </a:solidFill>
              </a:rPr>
              <a:t>               </a:t>
            </a:r>
            <a:r>
              <a:rPr lang="en" sz="2400" dirty="0" smtClean="0">
                <a:solidFill>
                  <a:srgbClr val="222222"/>
                </a:solidFill>
              </a:rPr>
              <a:t>Am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lnSpc>
                <a:spcPct val="124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If the sky that we look upon, should tumble and fall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222222"/>
                </a:solidFill>
              </a:rPr>
              <a:t>	      F              G7                              C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And the mountain, should crumble to the sea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222222"/>
                </a:solidFill>
              </a:rPr>
              <a:t>			               Am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I won’t cry, I won’t cry, No I won’t shed a tear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222222"/>
                </a:solidFill>
              </a:rPr>
              <a:t>              F                  G7                   C</a:t>
            </a:r>
            <a:endParaRPr sz="2400" dirty="0"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22222"/>
                </a:solidFill>
              </a:rPr>
              <a:t>Just as long as you stand, stand by me</a:t>
            </a:r>
            <a:endParaRPr sz="2400" dirty="0">
              <a:solidFill>
                <a:srgbClr val="22222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Macintosh PowerPoint</Application>
  <PresentationFormat>On-screen Show (16:9)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Kim Martin</cp:lastModifiedBy>
  <cp:revision>1</cp:revision>
  <dcterms:modified xsi:type="dcterms:W3CDTF">2018-10-18T12:51:24Z</dcterms:modified>
</cp:coreProperties>
</file>